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92" r:id="rId17"/>
    <p:sldId id="287" r:id="rId18"/>
    <p:sldId id="289" r:id="rId19"/>
    <p:sldId id="293" r:id="rId20"/>
    <p:sldId id="269" r:id="rId21"/>
    <p:sldId id="290" r:id="rId22"/>
    <p:sldId id="294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9C3EE-4A65-7E41-8279-E14AEE47AD27}" type="datetimeFigureOut">
              <a:rPr kumimoji="1" lang="zh-TW" altLang="en-US" smtClean="0"/>
              <a:t>2021/11/21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D4D75-342D-124F-B97E-78E9C774476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920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5400" dirty="0">
                <a:latin typeface="Microsoft JhengHei" charset="-120"/>
                <a:ea typeface="Microsoft JhengHei" charset="-120"/>
                <a:cs typeface="Microsoft JhengHei" charset="-120"/>
              </a:rPr>
              <a:t>腳底壓力辨識系統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40847016S </a:t>
            </a:r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謝尚恆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指導教授：林均翰教授</a:t>
            </a: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86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31863"/>
          </a:xfrm>
        </p:spPr>
        <p:txBody>
          <a:bodyPr>
            <a:normAutofit/>
          </a:bodyPr>
          <a:lstStyle/>
          <a:p>
            <a:r>
              <a:rPr kumimoji="1" lang="zh-TW" altLang="en-US" sz="4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資料集</a:t>
            </a:r>
            <a:endParaRPr kumimoji="1" lang="zh-TW" altLang="en-US" sz="4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650380"/>
            <a:ext cx="10363826" cy="4140819"/>
          </a:xfrm>
        </p:spPr>
        <p:txBody>
          <a:bodyPr>
            <a:normAutofit/>
          </a:bodyPr>
          <a:lstStyle/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600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筆記錄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每筆記錄有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44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個特徵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資料共分成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15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類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訓練資料佔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80%</a:t>
            </a: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測試資料佔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20%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44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451579" y="1124607"/>
            <a:ext cx="9603275" cy="550471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4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不動任何參數的情況下</a:t>
            </a:r>
            <a:endParaRPr kumimoji="1" lang="zh-TW" altLang="en-US" sz="4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951464"/>
            <a:ext cx="10363826" cy="3839736"/>
          </a:xfrm>
        </p:spPr>
        <p:txBody>
          <a:bodyPr/>
          <a:lstStyle/>
          <a:p>
            <a:pPr algn="ctr"/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以下是僅呼叫這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個函式，參數全為預設的比較狀況。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lang="en-US" altLang="zh-TW" sz="2800" dirty="0" err="1">
                <a:latin typeface="Microsoft JhengHei" charset="-120"/>
                <a:ea typeface="Microsoft JhengHei" charset="-120"/>
                <a:cs typeface="Microsoft JhengHei" charset="-120"/>
              </a:rPr>
              <a:t>KNeighborsClassifier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()</a:t>
            </a:r>
          </a:p>
          <a:p>
            <a:pPr algn="ctr"/>
            <a:r>
              <a:rPr lang="en-US" altLang="zh-TW" sz="2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Svm.svc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()</a:t>
            </a:r>
          </a:p>
          <a:p>
            <a:pPr algn="ctr"/>
            <a:r>
              <a:rPr lang="en-US" altLang="zh-TW" sz="2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RandomForestClassifier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()</a:t>
            </a:r>
            <a:endParaRPr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2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94048" y="639370"/>
            <a:ext cx="9603275" cy="550471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4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不動任何參數的情況下</a:t>
            </a:r>
            <a:endParaRPr kumimoji="1" lang="zh-TW" altLang="en-US" sz="4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05" y="1528783"/>
            <a:ext cx="8182760" cy="50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31863"/>
          </a:xfrm>
        </p:spPr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調整模型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650380"/>
            <a:ext cx="10363826" cy="4140819"/>
          </a:xfrm>
        </p:spPr>
        <p:txBody>
          <a:bodyPr/>
          <a:lstStyle/>
          <a:p>
            <a:pPr lvl="1"/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25684" y="1951074"/>
            <a:ext cx="592982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KNN</a:t>
            </a: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一調整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K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值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一比較「正常投票」和「加權投票」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sz="2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RandomForest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一調整決策樹的數量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一決定每棵樹的最大特徵數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SVM</a:t>
            </a: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一決定「</a:t>
            </a:r>
            <a: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核函數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」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88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1142"/>
          </a:xfrm>
        </p:spPr>
        <p:txBody>
          <a:bodyPr/>
          <a:lstStyle/>
          <a:p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Knn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-k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449660"/>
            <a:ext cx="10363826" cy="538628"/>
          </a:xfrm>
        </p:spPr>
        <p:txBody>
          <a:bodyPr/>
          <a:lstStyle/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K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值預設為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，現讓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k=3,5,7,</a:t>
            </a:r>
            <a:r>
              <a:rPr kumimoji="1" lang="mr-IN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,29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，每次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+2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79" y="1988288"/>
            <a:ext cx="7959957" cy="46948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58836" y="2410691"/>
            <a:ext cx="391886" cy="381197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50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42450"/>
          </a:xfrm>
        </p:spPr>
        <p:txBody>
          <a:bodyPr/>
          <a:lstStyle/>
          <a:p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Knn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投票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56" y="1552096"/>
            <a:ext cx="8244088" cy="4912500"/>
          </a:xfrm>
        </p:spPr>
      </p:pic>
      <p:sp>
        <p:nvSpPr>
          <p:cNvPr id="5" name="矩形 4"/>
          <p:cNvSpPr/>
          <p:nvPr/>
        </p:nvSpPr>
        <p:spPr>
          <a:xfrm>
            <a:off x="2992582" y="2256311"/>
            <a:ext cx="391886" cy="381197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37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8408"/>
          </a:xfrm>
        </p:spPr>
        <p:txBody>
          <a:bodyPr>
            <a:normAutofit/>
          </a:bodyPr>
          <a:lstStyle/>
          <a:p>
            <a:r>
              <a:rPr kumimoji="1" lang="zh-TW" altLang="en-US" sz="4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調整完畢</a:t>
            </a:r>
            <a:endParaRPr kumimoji="1" lang="zh-TW" altLang="en-US" sz="4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006930" y="2493818"/>
            <a:ext cx="8178140" cy="3309257"/>
          </a:xfrm>
        </p:spPr>
        <p:txBody>
          <a:bodyPr>
            <a:normAutofit/>
          </a:bodyPr>
          <a:lstStyle/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調整前：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50.8%</a:t>
            </a:r>
          </a:p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將模式改成「加權投票法」後：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61.7%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615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1142"/>
          </a:xfrm>
        </p:spPr>
        <p:txBody>
          <a:bodyPr/>
          <a:lstStyle/>
          <a:p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RandomForest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樹數量</a:t>
            </a:r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449660"/>
            <a:ext cx="10363826" cy="538628"/>
          </a:xfrm>
        </p:spPr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預設為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10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，現讓樹的數量每次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+10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，運算到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200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61" y="2076565"/>
            <a:ext cx="7966051" cy="47814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46631" y="2561292"/>
            <a:ext cx="391886" cy="381197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75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63408" y="618518"/>
            <a:ext cx="10364451" cy="831142"/>
          </a:xfrm>
        </p:spPr>
        <p:txBody>
          <a:bodyPr/>
          <a:lstStyle/>
          <a:p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RandomForest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特徵數</a:t>
            </a:r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449660"/>
            <a:ext cx="10363826" cy="1151036"/>
          </a:xfrm>
        </p:spPr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預設為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auto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，比較三種模式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auto,none,log2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Auto=√40, none=40, log2=log2(40)</a:t>
            </a: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856016"/>
            <a:ext cx="6015005" cy="40019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33" y="2856016"/>
            <a:ext cx="6046365" cy="40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8408"/>
          </a:xfrm>
        </p:spPr>
        <p:txBody>
          <a:bodyPr>
            <a:normAutofit/>
          </a:bodyPr>
          <a:lstStyle/>
          <a:p>
            <a:r>
              <a:rPr kumimoji="1" lang="zh-TW" altLang="en-US" sz="4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調整完畢</a:t>
            </a:r>
            <a:endParaRPr kumimoji="1" lang="zh-TW" altLang="en-US" sz="4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006930" y="2493818"/>
            <a:ext cx="8178140" cy="3309257"/>
          </a:xfrm>
        </p:spPr>
        <p:txBody>
          <a:bodyPr>
            <a:normAutofit/>
          </a:bodyPr>
          <a:lstStyle/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調整前：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70.8%</a:t>
            </a:r>
          </a:p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將決策樹的數量提升至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50</a:t>
            </a:r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棵，以及特徵數量改成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log2</a:t>
            </a:r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83.3%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000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400" dirty="0">
                <a:latin typeface="Microsoft JhengHei" charset="-120"/>
                <a:ea typeface="Microsoft JhengHei" charset="-120"/>
                <a:cs typeface="Microsoft JhengHei" charset="-120"/>
              </a:rPr>
              <a:t>專題目標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2101932"/>
            <a:ext cx="10363826" cy="3689267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利用感測器先測得腳底壓力的相關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資訊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轉換成機器容易辨識的資料表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搭配機器學習，比較各個分類演算法的效率、準確度。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建構出快速又準確的系統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模組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0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45501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Support vector machine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817650"/>
            <a:ext cx="10363826" cy="397355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雖然它的概念是將資料分成兩類，不過多類別這個演算法也是能做到的。</a:t>
            </a:r>
            <a:endParaRPr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Kernel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：核函數，有</a:t>
            </a:r>
            <a:r>
              <a:rPr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‘linear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‘poly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800" dirty="0" err="1">
                <a:latin typeface="Microsoft JhengHei" charset="-120"/>
                <a:ea typeface="Microsoft JhengHei" charset="-120"/>
                <a:cs typeface="Microsoft JhengHei" charset="-120"/>
              </a:rPr>
              <a:t>rbf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‘sigmoid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、‘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precomputed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’可以選擇，預設</a:t>
            </a:r>
            <a:r>
              <a:rPr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800" dirty="0" err="1">
                <a:latin typeface="Microsoft JhengHei" charset="-120"/>
                <a:ea typeface="Microsoft JhengHei" charset="-120"/>
                <a:cs typeface="Microsoft JhengHei" charset="-120"/>
              </a:rPr>
              <a:t>rbf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。不過最後的</a:t>
            </a:r>
            <a: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precomputed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’只能使用在</a:t>
            </a:r>
            <a:r>
              <a:rPr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square matrix</a:t>
            </a:r>
            <a:r>
              <a:rPr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的資料，所以無法使用，這裡我會使用前四種。</a:t>
            </a:r>
            <a:endParaRPr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44028"/>
          </a:xfrm>
        </p:spPr>
        <p:txBody>
          <a:bodyPr/>
          <a:lstStyle/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SVM-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核函數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25" y="1805625"/>
            <a:ext cx="7611949" cy="4595174"/>
          </a:xfrm>
        </p:spPr>
      </p:pic>
      <p:sp>
        <p:nvSpPr>
          <p:cNvPr id="5" name="矩形 4"/>
          <p:cNvSpPr/>
          <p:nvPr/>
        </p:nvSpPr>
        <p:spPr>
          <a:xfrm>
            <a:off x="3449155" y="2493819"/>
            <a:ext cx="647831" cy="333696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34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8408"/>
          </a:xfrm>
        </p:spPr>
        <p:txBody>
          <a:bodyPr>
            <a:normAutofit/>
          </a:bodyPr>
          <a:lstStyle/>
          <a:p>
            <a:r>
              <a:rPr kumimoji="1" lang="zh-TW" altLang="en-US" sz="4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調整完畢</a:t>
            </a:r>
            <a:endParaRPr kumimoji="1" lang="zh-TW" altLang="en-US" sz="4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006930" y="2493818"/>
            <a:ext cx="8178140" cy="3309257"/>
          </a:xfrm>
        </p:spPr>
        <p:txBody>
          <a:bodyPr>
            <a:normAutofit/>
          </a:bodyPr>
          <a:lstStyle/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調整前：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59.2%</a:t>
            </a:r>
          </a:p>
          <a:p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將核函數改成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linear</a:t>
            </a:r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後：</a:t>
            </a:r>
            <a:r>
              <a:rPr kumimoji="1" lang="en-US" altLang="zh-TW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65%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796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648" y="2720449"/>
            <a:ext cx="10364451" cy="1596177"/>
          </a:xfrm>
        </p:spPr>
        <p:txBody>
          <a:bodyPr>
            <a:normAutofit/>
          </a:bodyPr>
          <a:lstStyle/>
          <a:p>
            <a:r>
              <a:rPr kumimoji="1" lang="zh-TW" altLang="en-US" sz="8000" smtClean="0">
                <a:latin typeface="Microsoft JhengHei" charset="-120"/>
                <a:ea typeface="Microsoft JhengHei" charset="-120"/>
                <a:cs typeface="Microsoft JhengHei" charset="-120"/>
              </a:rPr>
              <a:t>謝謝大家</a:t>
            </a:r>
            <a:endParaRPr kumimoji="1" lang="zh-TW" altLang="en-US" sz="800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37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400" dirty="0">
                <a:latin typeface="Microsoft JhengHei" charset="-120"/>
                <a:ea typeface="Microsoft JhengHei" charset="-120"/>
                <a:cs typeface="Microsoft JhengHei" charset="-120"/>
              </a:rPr>
              <a:t>分類演算法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10363826" cy="3576505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K-Nearest neighbor</a:t>
            </a:r>
          </a:p>
          <a:p>
            <a:r>
              <a:rPr kumimoji="1"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Support vector machine</a:t>
            </a:r>
          </a:p>
          <a:p>
            <a:r>
              <a:rPr kumimoji="1"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Random 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forest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49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K-Nearest neighbor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找到離自己最近的</a:t>
            </a:r>
            <a:r>
              <a:rPr kumimoji="1" lang="en-US" altLang="zh-TW" sz="2800" dirty="0">
                <a:latin typeface="Microsoft JhengHei" charset="-120"/>
                <a:ea typeface="Microsoft JhengHei" charset="-120"/>
                <a:cs typeface="Microsoft JhengHei" charset="-120"/>
              </a:rPr>
              <a:t>k</a:t>
            </a:r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個資料點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看這些資料點裡面，哪個分類最多。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分類器就會依據這個結果來分類它到該類別</a:t>
            </a:r>
          </a:p>
        </p:txBody>
      </p:sp>
    </p:spTree>
    <p:extLst>
      <p:ext uri="{BB962C8B-B14F-4D97-AF65-F5344CB8AC3E}">
        <p14:creationId xmlns:p14="http://schemas.microsoft.com/office/powerpoint/2010/main" val="1716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22380" cy="37022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80" y="0"/>
            <a:ext cx="5969620" cy="37022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1" y="3702205"/>
            <a:ext cx="5776332" cy="315579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5055" y="3946913"/>
            <a:ext cx="20361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^k=3</a:t>
            </a:r>
          </a:p>
          <a:p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K=4-&gt;</a:t>
            </a: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加權投票法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645173" y="394691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K=5^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17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Support vector machine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建構一個超平面將樣本分成兩類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這個超平面會讓兩個分類中「離平面最近的點」的距離最大化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1"/>
            <a:r>
              <a:rPr kumimoji="1"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>若線性平面無法分類，則會自己新增新的特徵，讓改動過的資料一樣有一個線性超平面能分類。</a:t>
            </a:r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26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49" y="640184"/>
            <a:ext cx="7895063" cy="57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856"/>
            <a:ext cx="4719267" cy="4129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20" y="1490855"/>
            <a:ext cx="4494979" cy="4129359"/>
          </a:xfrm>
          <a:prstGeom prst="rect">
            <a:avLst/>
          </a:prstGeom>
        </p:spPr>
      </p:pic>
      <p:cxnSp>
        <p:nvCxnSpPr>
          <p:cNvPr id="6" name="直線箭頭接點 5"/>
          <p:cNvCxnSpPr/>
          <p:nvPr/>
        </p:nvCxnSpPr>
        <p:spPr>
          <a:xfrm>
            <a:off x="5040351" y="3925229"/>
            <a:ext cx="2319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079418" y="329392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smtClean="0">
                <a:latin typeface="Microsoft JhengHei" charset="-120"/>
                <a:ea typeface="Microsoft JhengHei" charset="-120"/>
                <a:cs typeface="Microsoft JhengHei" charset="-120"/>
              </a:rPr>
              <a:t>Z=x^2+y^2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14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76468"/>
          </a:xfrm>
        </p:spPr>
        <p:txBody>
          <a:bodyPr>
            <a:normAutofit/>
          </a:bodyPr>
          <a:lstStyle/>
          <a:p>
            <a:r>
              <a:rPr kumimoji="1" lang="en-US" altLang="zh-TW" sz="4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Random forest</a:t>
            </a:r>
            <a:endParaRPr kumimoji="1" lang="zh-TW" altLang="en-US" sz="4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694986"/>
            <a:ext cx="10363826" cy="4096213"/>
          </a:xfrm>
        </p:spPr>
        <p:txBody>
          <a:bodyPr>
            <a:normAutofit/>
          </a:bodyPr>
          <a:lstStyle/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bagging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演算法的一種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建構大量的決策樹，每棵樹彼此獨立。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每棵樹在建構之前會先抽樣，方法為取後放回。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每棵樹用自己的規則決定好分類後，用「投票」決定。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哪一個分類最多，則將該新資料歸類成該分類。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2697</TotalTime>
  <Words>564</Words>
  <Application>Microsoft Macintosh PowerPoint</Application>
  <PresentationFormat>寬螢幕</PresentationFormat>
  <Paragraphs>76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Calibri</vt:lpstr>
      <vt:lpstr>Microsoft JhengHei</vt:lpstr>
      <vt:lpstr>Tw Cen MT</vt:lpstr>
      <vt:lpstr>新細明體</vt:lpstr>
      <vt:lpstr>Arial</vt:lpstr>
      <vt:lpstr>水滴</vt:lpstr>
      <vt:lpstr>腳底壓力辨識系統</vt:lpstr>
      <vt:lpstr>專題目標</vt:lpstr>
      <vt:lpstr>分類演算法</vt:lpstr>
      <vt:lpstr>K-Nearest neighbor</vt:lpstr>
      <vt:lpstr>PowerPoint 簡報</vt:lpstr>
      <vt:lpstr>Support vector machine</vt:lpstr>
      <vt:lpstr>PowerPoint 簡報</vt:lpstr>
      <vt:lpstr>PowerPoint 簡報</vt:lpstr>
      <vt:lpstr>Random forest</vt:lpstr>
      <vt:lpstr>資料集</vt:lpstr>
      <vt:lpstr>不動任何參數的情況下</vt:lpstr>
      <vt:lpstr>不動任何參數的情況下</vt:lpstr>
      <vt:lpstr>調整模型</vt:lpstr>
      <vt:lpstr>Knn-k</vt:lpstr>
      <vt:lpstr>Knn-投票</vt:lpstr>
      <vt:lpstr>調整完畢</vt:lpstr>
      <vt:lpstr>RandomForest-樹數量</vt:lpstr>
      <vt:lpstr>RandomForest-特徵數</vt:lpstr>
      <vt:lpstr>調整完畢</vt:lpstr>
      <vt:lpstr>Support vector machine</vt:lpstr>
      <vt:lpstr>SVM-核函數</vt:lpstr>
      <vt:lpstr>調整完畢</vt:lpstr>
      <vt:lpstr>謝謝大家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GB/RF/SVM演算法之比較</dc:title>
  <dc:creator>Microsoft Office 使用者</dc:creator>
  <cp:lastModifiedBy>Microsoft Office 使用者</cp:lastModifiedBy>
  <cp:revision>51</cp:revision>
  <dcterms:created xsi:type="dcterms:W3CDTF">2021-08-31T15:47:26Z</dcterms:created>
  <dcterms:modified xsi:type="dcterms:W3CDTF">2021-11-21T11:16:04Z</dcterms:modified>
</cp:coreProperties>
</file>